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18" r:id="rId9"/>
    <p:sldId id="32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29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CDS View for Approver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Binding</a:t>
            </a:r>
          </a:p>
        </p:txBody>
      </p:sp>
    </p:spTree>
    <p:extLst>
      <p:ext uri="{BB962C8B-B14F-4D97-AF65-F5344CB8AC3E}">
        <p14:creationId xmlns:p14="http://schemas.microsoft.com/office/powerpoint/2010/main" val="4260182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Create CDS View’s for Approver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6" y="1675351"/>
            <a:ext cx="5393042" cy="4849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02" y="1642435"/>
            <a:ext cx="5428114" cy="48799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141740" y="908720"/>
            <a:ext cx="24680" cy="5853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</a:t>
            </a:r>
            <a:r>
              <a:rPr lang="en-US" sz="2000" dirty="0" smtClean="0">
                <a:solidFill>
                  <a:schemeClr val="bg1"/>
                </a:solidFill>
              </a:rPr>
              <a:t>ZC_TRAVEL_APPROVER_M_00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</a:t>
            </a:r>
            <a:r>
              <a:rPr lang="en-US" sz="2000" dirty="0" smtClean="0">
                <a:solidFill>
                  <a:schemeClr val="bg1"/>
                </a:solidFill>
              </a:rPr>
              <a:t>ZC_BOOKING_APPROVER_M_00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Behaviour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70" y="1793987"/>
            <a:ext cx="6706774" cy="46781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3416" y="198884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smtClean="0"/>
              <a:t>ZC_TRAVEL_APPROVER_M_00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81848" y="2852936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852936"/>
            <a:ext cx="6669619" cy="3240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</a:t>
            </a:r>
            <a:r>
              <a:rPr lang="en-US" dirty="0" smtClean="0"/>
              <a:t>ZTRAVEL_APPROVER_M_00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27964"/>
            <a:ext cx="7776864" cy="52442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31114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for Approver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985720"/>
            <a:ext cx="5627862" cy="276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3573016"/>
            <a:ext cx="5616624" cy="2880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466817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-10800000">
            <a:off x="5086299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34969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13892" y="4300942"/>
            <a:ext cx="3672407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</a:t>
            </a:r>
            <a:r>
              <a:rPr lang="en-US" dirty="0" smtClean="0"/>
              <a:t>Approve or Reject</a:t>
            </a:r>
            <a:r>
              <a:rPr lang="en-US" dirty="0" smtClean="0"/>
              <a:t> </a:t>
            </a:r>
            <a:r>
              <a:rPr lang="en-US" dirty="0" smtClean="0"/>
              <a:t>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9342</TotalTime>
  <Words>253</Words>
  <Application>Microsoft Office PowerPoint</Application>
  <PresentationFormat>Custom</PresentationFormat>
  <Paragraphs>63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Create CDS View’s for Approver</vt:lpstr>
      <vt:lpstr>Implementing Behaviour Definition</vt:lpstr>
      <vt:lpstr>Service Definition </vt:lpstr>
      <vt:lpstr>Service Binding</vt:lpstr>
      <vt:lpstr>Final Result for Approver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270</cp:revision>
  <dcterms:created xsi:type="dcterms:W3CDTF">2013-09-12T13:05:01Z</dcterms:created>
  <dcterms:modified xsi:type="dcterms:W3CDTF">2021-09-21T11:27:46Z</dcterms:modified>
</cp:coreProperties>
</file>